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EB2A098-D10A-4D7B-B252-75587180EA4B}" type="datetimeFigureOut">
              <a:rPr lang="en-US" smtClean="0"/>
              <a:pPr/>
              <a:t>10/20/2019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8198DDA-6AA1-420D-A7D4-ABB01001E44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HEAT CAPACITY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1"/>
            <a:ext cx="7786741" cy="6000792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143932" cy="5786478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786742" cy="585791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715303" cy="53578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MEASUREMENT OF ∆U AND ∆H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857496"/>
            <a:ext cx="621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dirty="0" smtClean="0"/>
              <a:t>CALORIMETRY</a:t>
            </a:r>
            <a:endParaRPr lang="en-IN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50099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85818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000232" y="642918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BOMB CALORIMETER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</TotalTime>
  <Words>12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HEAT CAPACITY</vt:lpstr>
      <vt:lpstr>Slide 2</vt:lpstr>
      <vt:lpstr>Slide 3</vt:lpstr>
      <vt:lpstr>Slide 4</vt:lpstr>
      <vt:lpstr>Slide 5</vt:lpstr>
      <vt:lpstr>MEASUREMENT OF ∆U AND ∆H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CAPACITY</dc:title>
  <dc:creator>ismail - [2010]</dc:creator>
  <cp:lastModifiedBy>ismail - [2010]</cp:lastModifiedBy>
  <cp:revision>2</cp:revision>
  <dcterms:created xsi:type="dcterms:W3CDTF">2018-10-07T16:15:04Z</dcterms:created>
  <dcterms:modified xsi:type="dcterms:W3CDTF">2019-10-20T13:33:19Z</dcterms:modified>
</cp:coreProperties>
</file>